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5"/>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405" r:id="rId28"/>
    <p:sldId id="394" r:id="rId29"/>
    <p:sldId id="383" r:id="rId30"/>
    <p:sldId id="356" r:id="rId31"/>
    <p:sldId id="353" r:id="rId32"/>
    <p:sldId id="357" r:id="rId33"/>
    <p:sldId id="358" r:id="rId34"/>
    <p:sldId id="359" r:id="rId35"/>
    <p:sldId id="360" r:id="rId36"/>
    <p:sldId id="362" r:id="rId37"/>
    <p:sldId id="363" r:id="rId38"/>
    <p:sldId id="361" r:id="rId39"/>
    <p:sldId id="364" r:id="rId40"/>
    <p:sldId id="365" r:id="rId41"/>
    <p:sldId id="404" r:id="rId42"/>
    <p:sldId id="314" r:id="rId43"/>
    <p:sldId id="369" r:id="rId44"/>
    <p:sldId id="371" r:id="rId45"/>
    <p:sldId id="267" r:id="rId46"/>
    <p:sldId id="317" r:id="rId47"/>
    <p:sldId id="318" r:id="rId48"/>
    <p:sldId id="381" r:id="rId49"/>
    <p:sldId id="269" r:id="rId50"/>
    <p:sldId id="321" r:id="rId51"/>
    <p:sldId id="401" r:id="rId52"/>
    <p:sldId id="400" r:id="rId53"/>
    <p:sldId id="397" r:id="rId54"/>
    <p:sldId id="326" r:id="rId55"/>
    <p:sldId id="327" r:id="rId56"/>
    <p:sldId id="271" r:id="rId57"/>
    <p:sldId id="393" r:id="rId58"/>
    <p:sldId id="402" r:id="rId59"/>
    <p:sldId id="395" r:id="rId60"/>
    <p:sldId id="305" r:id="rId61"/>
    <p:sldId id="403" r:id="rId62"/>
    <p:sldId id="331" r:id="rId63"/>
    <p:sldId id="332"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15" autoAdjust="0"/>
    <p:restoredTop sz="67442" autoAdjust="0"/>
  </p:normalViewPr>
  <p:slideViewPr>
    <p:cSldViewPr snapToGrid="0">
      <p:cViewPr varScale="1">
        <p:scale>
          <a:sx n="105" d="100"/>
          <a:sy n="105" d="100"/>
        </p:scale>
        <p:origin x="234" y="114"/>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crdownload"/></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0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7.crdownload"/><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0.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png"/><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8495196" y="1840923"/>
                <a:ext cx="2943769" cy="93724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limLow>
                        <m:limLowPr>
                          <m:ctrlPr>
                            <a:rPr lang="en-US" altLang="zh-CN" i="1" smtClean="0">
                              <a:solidFill>
                                <a:srgbClr val="C00000"/>
                              </a:solidFill>
                              <a:latin typeface="Cambria Math" panose="02040503050406030204" pitchFamily="18" charset="0"/>
                            </a:rPr>
                          </m:ctrlPr>
                        </m:limLowPr>
                        <m:e>
                          <m:groupChr>
                            <m:groupChrPr>
                              <m:chr m:val="⏟"/>
                              <m:ctrlPr>
                                <a:rPr lang="en-US" altLang="zh-CN" i="1" smtClean="0">
                                  <a:solidFill>
                                    <a:srgbClr val="C00000"/>
                                  </a:solidFill>
                                  <a:latin typeface="Cambria Math" panose="02040503050406030204" pitchFamily="18" charset="0"/>
                                </a:rPr>
                              </m:ctrlPr>
                            </m:groupChrPr>
                            <m:e>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𝑞</m:t>
                                  </m:r>
                                </m:num>
                                <m:den>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e>
                          </m:groupChr>
                        </m:e>
                        <m:lim>
                          <m:r>
                            <a:rPr lang="zh-CN" altLang="en-US" i="1">
                              <a:solidFill>
                                <a:srgbClr val="C00000"/>
                              </a:solidFill>
                              <a:latin typeface="Cambria Math" panose="02040503050406030204" pitchFamily="18" charset="0"/>
                            </a:rPr>
                            <m:t>当地</m:t>
                          </m:r>
                          <m:r>
                            <a:rPr lang="zh-CN" altLang="en-US" i="1" smtClean="0">
                              <a:solidFill>
                                <a:srgbClr val="C00000"/>
                              </a:solidFill>
                              <a:latin typeface="Cambria Math" panose="02040503050406030204" pitchFamily="18" charset="0"/>
                            </a:rPr>
                            <m:t>导数</m:t>
                          </m:r>
                        </m:lim>
                      </m:limLow>
                      <m:r>
                        <a:rPr lang="en-US" altLang="zh-CN" i="1">
                          <a:latin typeface="Cambria Math" panose="02040503050406030204" pitchFamily="18" charset="0"/>
                        </a:rPr>
                        <m:t>+</m:t>
                      </m:r>
                      <m:limLow>
                        <m:limLowPr>
                          <m:ctrlPr>
                            <a:rPr lang="en-US" altLang="zh-CN" i="1" smtClean="0">
                              <a:solidFill>
                                <a:schemeClr val="accent6"/>
                              </a:solidFill>
                              <a:latin typeface="Cambria Math" panose="02040503050406030204" pitchFamily="18" charset="0"/>
                            </a:rPr>
                          </m:ctrlPr>
                        </m:limLowPr>
                        <m:e>
                          <m:groupChr>
                            <m:groupChrPr>
                              <m:chr m:val="⏟"/>
                              <m:ctrlPr>
                                <a:rPr lang="en-US" altLang="zh-CN" i="1" smtClean="0">
                                  <a:solidFill>
                                    <a:schemeClr val="accent6"/>
                                  </a:solidFill>
                                  <a:latin typeface="Cambria Math" panose="02040503050406030204" pitchFamily="18" charset="0"/>
                                </a:rPr>
                              </m:ctrlPr>
                            </m:groupChr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𝑢</m:t>
                                  </m:r>
                                </m:e>
                              </m:acc>
                              <m:r>
                                <a:rPr lang="en-US" altLang="zh-CN" i="1">
                                  <a:solidFill>
                                    <a:schemeClr val="accent6"/>
                                  </a:solidFill>
                                  <a:latin typeface="Cambria Math" panose="02040503050406030204" pitchFamily="18" charset="0"/>
                                  <a:ea typeface="Cambria Math" panose="02040503050406030204" pitchFamily="18" charset="0"/>
                                </a:rPr>
                                <m:t>∙</m:t>
                              </m:r>
                              <m:r>
                                <m:rPr>
                                  <m:sty m:val="p"/>
                                </m:rPr>
                                <a:rPr lang="en-US" altLang="zh-CN" i="1">
                                  <a:solidFill>
                                    <a:schemeClr val="accent6"/>
                                  </a:solidFill>
                                  <a:latin typeface="Cambria Math" panose="02040503050406030204" pitchFamily="18" charset="0"/>
                                  <a:ea typeface="Cambria Math" panose="02040503050406030204" pitchFamily="18" charset="0"/>
                                </a:rPr>
                                <m:t>∇</m:t>
                              </m:r>
                              <m:r>
                                <a:rPr lang="en-US" altLang="zh-CN" i="1">
                                  <a:solidFill>
                                    <a:schemeClr val="accent6"/>
                                  </a:solidFill>
                                  <a:latin typeface="Cambria Math" panose="02040503050406030204" pitchFamily="18" charset="0"/>
                                  <a:ea typeface="Cambria Math" panose="02040503050406030204" pitchFamily="18" charset="0"/>
                                </a:rPr>
                                <m:t>𝑞</m:t>
                              </m:r>
                            </m:e>
                          </m:groupChr>
                        </m:e>
                        <m:lim>
                          <m:r>
                            <a:rPr lang="zh-CN" altLang="en-US" i="1">
                              <a:solidFill>
                                <a:schemeClr val="accent6"/>
                              </a:solidFill>
                              <a:latin typeface="Cambria Math" panose="02040503050406030204" pitchFamily="18" charset="0"/>
                            </a:rPr>
                            <m:t>迁移</m:t>
                          </m:r>
                          <m:r>
                            <a:rPr lang="zh-CN" altLang="en-US" i="1">
                              <a:solidFill>
                                <a:schemeClr val="accent6"/>
                              </a:solidFill>
                              <a:latin typeface="Cambria Math" panose="02040503050406030204" pitchFamily="18" charset="0"/>
                            </a:rPr>
                            <m:t>导数</m:t>
                          </m:r>
                        </m:lim>
                      </m:limLow>
                    </m:oMath>
                  </m:oMathPara>
                </a14:m>
                <a:endParaRPr lang="zh-CN" altLang="en-US"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495196" y="1840923"/>
                <a:ext cx="2943769" cy="93724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68656" y="4166162"/>
            <a:ext cx="2148576" cy="2373241"/>
            <a:chOff x="8414000" y="3043372"/>
            <a:chExt cx="2642305"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673693" cy="1418593"/>
              </a:xfrm>
              <a:prstGeom prst="rect">
                <a:avLst/>
              </a:prstGeom>
              <a:blipFill>
                <a:blip r:embed="rId20"/>
                <a:stretch>
                  <a:fillRect/>
                </a:stretch>
              </a:blipFill>
              <a:ln w="12700"/>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a:stCxn id="6" idx="2"/>
          </p:cNvCxnSpPr>
          <p:nvPr/>
        </p:nvCxnSpPr>
        <p:spPr>
          <a:xfrm rot="5400000">
            <a:off x="8341268" y="3580903"/>
            <a:ext cx="280074" cy="1445404"/>
          </a:xfrm>
          <a:prstGeom prst="bentConnector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2"/>
          <a:stretch>
            <a:fillRect/>
          </a:stretch>
        </p:blipFill>
        <p:spPr>
          <a:xfrm>
            <a:off x="1200531" y="2548731"/>
            <a:ext cx="7315200" cy="2905125"/>
          </a:xfrm>
          <a:prstGeom prst="rect">
            <a:avLst/>
          </a:prstGeom>
        </p:spPr>
      </p:pic>
    </p:spTree>
    <p:extLst>
      <p:ext uri="{BB962C8B-B14F-4D97-AF65-F5344CB8AC3E}">
        <p14:creationId xmlns:p14="http://schemas.microsoft.com/office/powerpoint/2010/main" val="350099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70060" y="5104223"/>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027265" y="3527454"/>
            <a:ext cx="4255935" cy="2691449"/>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26386</TotalTime>
  <Words>9304</Words>
  <Application>Microsoft Office PowerPoint</Application>
  <PresentationFormat>宽屏</PresentationFormat>
  <Paragraphs>986</Paragraphs>
  <Slides>62</Slides>
  <Notes>44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62</vt:i4>
      </vt:variant>
    </vt:vector>
  </HeadingPairs>
  <TitlesOfParts>
    <vt:vector size="71"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556</cp:revision>
  <dcterms:created xsi:type="dcterms:W3CDTF">2021-05-31T06:56:37Z</dcterms:created>
  <dcterms:modified xsi:type="dcterms:W3CDTF">2021-06-28T12:14:47Z</dcterms:modified>
</cp:coreProperties>
</file>